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3"/>
  </p:notesMasterIdLst>
  <p:handoutMasterIdLst>
    <p:handoutMasterId r:id="rId4"/>
  </p:handoutMasterIdLst>
  <p:sldIdLst>
    <p:sldId id="309" r:id="rId2"/>
  </p:sldIdLst>
  <p:sldSz cx="9144000" cy="6858000" type="screen4x3"/>
  <p:notesSz cx="7099300" cy="10234613"/>
  <p:embeddedFontLst>
    <p:embeddedFont>
      <p:font typeface="Museo Slab 300" panose="02000000000000000000" charset="0"/>
      <p:regular r:id="rId5"/>
    </p:embeddedFont>
    <p:embeddedFont>
      <p:font typeface="Museo Slab 700" panose="02000000000000000000" charset="0"/>
      <p:bold r:id="rId6"/>
    </p:embeddedFont>
  </p:embeddedFontLst>
  <p:defaultTextStyle>
    <a:defPPr>
      <a:defRPr lang="fr-CH"/>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2"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33"/>
    <a:srgbClr val="FFEB00"/>
    <a:srgbClr val="FFFF00"/>
    <a:srgbClr val="FFCC00"/>
    <a:srgbClr val="FFFF66"/>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52" autoAdjust="0"/>
    <p:restoredTop sz="94707" autoAdjust="0"/>
  </p:normalViewPr>
  <p:slideViewPr>
    <p:cSldViewPr>
      <p:cViewPr varScale="1">
        <p:scale>
          <a:sx n="97" d="100"/>
          <a:sy n="97" d="100"/>
        </p:scale>
        <p:origin x="193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798" y="78"/>
      </p:cViewPr>
      <p:guideLst>
        <p:guide orient="horz" pos="3222"/>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10" Type="http://schemas.openxmlformats.org/officeDocument/2006/relationships/tableStyles" Target="tableStyles.xml"/><Relationship Id="rId4" Type="http://schemas.openxmlformats.org/officeDocument/2006/relationships/handoutMaster" Target="handoutMasters/handout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1" y="1"/>
            <a:ext cx="3076363" cy="511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59" tIns="47380" rIns="94759" bIns="47380"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fr-CH"/>
          </a:p>
        </p:txBody>
      </p:sp>
      <p:sp>
        <p:nvSpPr>
          <p:cNvPr id="45059" name="Rectangle 3"/>
          <p:cNvSpPr>
            <a:spLocks noGrp="1" noChangeArrowheads="1"/>
          </p:cNvSpPr>
          <p:nvPr>
            <p:ph type="dt" sz="quarter" idx="1"/>
          </p:nvPr>
        </p:nvSpPr>
        <p:spPr bwMode="auto">
          <a:xfrm>
            <a:off x="4021295" y="1"/>
            <a:ext cx="3076363" cy="511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59" tIns="47380" rIns="94759" bIns="4738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fr-CH"/>
          </a:p>
        </p:txBody>
      </p:sp>
      <p:sp>
        <p:nvSpPr>
          <p:cNvPr id="45060" name="Rectangle 4"/>
          <p:cNvSpPr>
            <a:spLocks noGrp="1" noChangeArrowheads="1"/>
          </p:cNvSpPr>
          <p:nvPr>
            <p:ph type="ftr" sz="quarter" idx="2"/>
          </p:nvPr>
        </p:nvSpPr>
        <p:spPr bwMode="auto">
          <a:xfrm>
            <a:off x="1" y="9721126"/>
            <a:ext cx="3076363" cy="511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59" tIns="47380" rIns="94759" bIns="4738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fr-CH"/>
          </a:p>
        </p:txBody>
      </p:sp>
      <p:sp>
        <p:nvSpPr>
          <p:cNvPr id="45061" name="Rectangle 5"/>
          <p:cNvSpPr>
            <a:spLocks noGrp="1" noChangeArrowheads="1"/>
          </p:cNvSpPr>
          <p:nvPr>
            <p:ph type="sldNum" sz="quarter" idx="3"/>
          </p:nvPr>
        </p:nvSpPr>
        <p:spPr bwMode="auto">
          <a:xfrm>
            <a:off x="4021295" y="9721126"/>
            <a:ext cx="3076363" cy="511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59" tIns="47380" rIns="94759" bIns="47380" numCol="1" anchor="b" anchorCtr="0" compatLnSpc="1">
            <a:prstTxWarp prst="textNoShape">
              <a:avLst/>
            </a:prstTxWarp>
          </a:bodyPr>
          <a:lstStyle>
            <a:lvl1pPr algn="r" eaLnBrk="1" hangingPunct="1">
              <a:defRPr sz="1200"/>
            </a:lvl1pPr>
          </a:lstStyle>
          <a:p>
            <a:fld id="{59166A27-B319-4460-8237-3DBE360DBEA3}" type="slidenum">
              <a:rPr lang="fr-CH" altLang="fr-FR"/>
              <a:pPr/>
              <a:t>‹N°›</a:t>
            </a:fld>
            <a:endParaRPr lang="fr-CH" altLang="fr-FR"/>
          </a:p>
        </p:txBody>
      </p:sp>
    </p:spTree>
    <p:extLst>
      <p:ext uri="{BB962C8B-B14F-4D97-AF65-F5344CB8AC3E}">
        <p14:creationId xmlns:p14="http://schemas.microsoft.com/office/powerpoint/2010/main" val="14328374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1"/>
            <a:ext cx="3076363" cy="511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59" tIns="47380" rIns="94759" bIns="47380"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fr-CH"/>
          </a:p>
        </p:txBody>
      </p:sp>
      <p:sp>
        <p:nvSpPr>
          <p:cNvPr id="6147" name="Rectangle 3"/>
          <p:cNvSpPr>
            <a:spLocks noGrp="1" noChangeArrowheads="1"/>
          </p:cNvSpPr>
          <p:nvPr>
            <p:ph type="dt" idx="1"/>
          </p:nvPr>
        </p:nvSpPr>
        <p:spPr bwMode="auto">
          <a:xfrm>
            <a:off x="4021295" y="1"/>
            <a:ext cx="3076363" cy="511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59" tIns="47380" rIns="94759" bIns="4738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fr-CH"/>
          </a:p>
        </p:txBody>
      </p:sp>
      <p:sp>
        <p:nvSpPr>
          <p:cNvPr id="2052" name="Rectangle 4"/>
          <p:cNvSpPr>
            <a:spLocks noGrp="1" noRot="1" noChangeAspect="1" noChangeArrowheads="1" noTextEdit="1"/>
          </p:cNvSpPr>
          <p:nvPr>
            <p:ph type="sldImg" idx="2"/>
          </p:nvPr>
        </p:nvSpPr>
        <p:spPr bwMode="auto">
          <a:xfrm>
            <a:off x="989013" y="766763"/>
            <a:ext cx="5121275" cy="384016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709931" y="4862236"/>
            <a:ext cx="5679440" cy="460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59" tIns="47380" rIns="94759" bIns="47380" numCol="1" anchor="t" anchorCtr="0" compatLnSpc="1">
            <a:prstTxWarp prst="textNoShape">
              <a:avLst/>
            </a:prstTxWarp>
          </a:bodyPr>
          <a:lstStyle/>
          <a:p>
            <a:pPr lvl="0"/>
            <a:r>
              <a:rPr lang="fr-CH" noProof="0"/>
              <a:t>Cliquez pour modifier les styles du texte du masque</a:t>
            </a:r>
          </a:p>
          <a:p>
            <a:pPr lvl="1"/>
            <a:r>
              <a:rPr lang="fr-CH" noProof="0"/>
              <a:t>Deuxième niveau</a:t>
            </a:r>
          </a:p>
          <a:p>
            <a:pPr lvl="2"/>
            <a:r>
              <a:rPr lang="fr-CH" noProof="0"/>
              <a:t>Troisième niveau</a:t>
            </a:r>
          </a:p>
          <a:p>
            <a:pPr lvl="3"/>
            <a:r>
              <a:rPr lang="fr-CH" noProof="0"/>
              <a:t>Quatrième niveau</a:t>
            </a:r>
          </a:p>
          <a:p>
            <a:pPr lvl="4"/>
            <a:r>
              <a:rPr lang="fr-CH" noProof="0"/>
              <a:t>Cinquième niveau</a:t>
            </a:r>
          </a:p>
        </p:txBody>
      </p:sp>
      <p:sp>
        <p:nvSpPr>
          <p:cNvPr id="6150" name="Rectangle 6"/>
          <p:cNvSpPr>
            <a:spLocks noGrp="1" noChangeArrowheads="1"/>
          </p:cNvSpPr>
          <p:nvPr>
            <p:ph type="ftr" sz="quarter" idx="4"/>
          </p:nvPr>
        </p:nvSpPr>
        <p:spPr bwMode="auto">
          <a:xfrm>
            <a:off x="1" y="9721126"/>
            <a:ext cx="3076363" cy="511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59" tIns="47380" rIns="94759" bIns="4738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fr-CH"/>
          </a:p>
        </p:txBody>
      </p:sp>
      <p:sp>
        <p:nvSpPr>
          <p:cNvPr id="6151" name="Rectangle 7"/>
          <p:cNvSpPr>
            <a:spLocks noGrp="1" noChangeArrowheads="1"/>
          </p:cNvSpPr>
          <p:nvPr>
            <p:ph type="sldNum" sz="quarter" idx="5"/>
          </p:nvPr>
        </p:nvSpPr>
        <p:spPr bwMode="auto">
          <a:xfrm>
            <a:off x="4021295" y="9721126"/>
            <a:ext cx="3076363" cy="511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59" tIns="47380" rIns="94759" bIns="47380" numCol="1" anchor="b" anchorCtr="0" compatLnSpc="1">
            <a:prstTxWarp prst="textNoShape">
              <a:avLst/>
            </a:prstTxWarp>
          </a:bodyPr>
          <a:lstStyle>
            <a:lvl1pPr algn="r" eaLnBrk="1" hangingPunct="1">
              <a:defRPr sz="1200"/>
            </a:lvl1pPr>
          </a:lstStyle>
          <a:p>
            <a:fld id="{5E43D76E-6CF4-434A-A0AC-348C46DA5DF3}" type="slidenum">
              <a:rPr lang="fr-CH" altLang="fr-FR"/>
              <a:pPr/>
              <a:t>‹N°›</a:t>
            </a:fld>
            <a:endParaRPr lang="fr-CH" altLang="fr-FR"/>
          </a:p>
        </p:txBody>
      </p:sp>
    </p:spTree>
    <p:extLst>
      <p:ext uri="{BB962C8B-B14F-4D97-AF65-F5344CB8AC3E}">
        <p14:creationId xmlns:p14="http://schemas.microsoft.com/office/powerpoint/2010/main" val="14427347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pic>
        <p:nvPicPr>
          <p:cNvPr id="7" name="Picture 5"/>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107504" y="116632"/>
            <a:ext cx="1898148" cy="1898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Imag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441730" y="116632"/>
            <a:ext cx="1495276" cy="1899243"/>
          </a:xfrm>
          <a:prstGeom prst="rect">
            <a:avLst/>
          </a:prstGeom>
        </p:spPr>
      </p:pic>
    </p:spTree>
    <p:extLst>
      <p:ext uri="{BB962C8B-B14F-4D97-AF65-F5344CB8AC3E}">
        <p14:creationId xmlns:p14="http://schemas.microsoft.com/office/powerpoint/2010/main" val="39611303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Rectangle 4"/>
          <p:cNvSpPr>
            <a:spLocks noGrp="1" noChangeArrowheads="1"/>
          </p:cNvSpPr>
          <p:nvPr>
            <p:ph type="dt" sz="half" idx="10"/>
          </p:nvPr>
        </p:nvSpPr>
        <p:spPr>
          <a:ln/>
        </p:spPr>
        <p:txBody>
          <a:bodyPr/>
          <a:lstStyle>
            <a:lvl1pPr>
              <a:defRPr/>
            </a:lvl1pPr>
          </a:lstStyle>
          <a:p>
            <a:pPr>
              <a:defRPr/>
            </a:pPr>
            <a:endParaRPr lang="fr-CH"/>
          </a:p>
        </p:txBody>
      </p:sp>
      <p:sp>
        <p:nvSpPr>
          <p:cNvPr id="5" name="Rectangle 5"/>
          <p:cNvSpPr>
            <a:spLocks noGrp="1" noChangeArrowheads="1"/>
          </p:cNvSpPr>
          <p:nvPr>
            <p:ph type="ftr" sz="quarter" idx="11"/>
          </p:nvPr>
        </p:nvSpPr>
        <p:spPr>
          <a:ln/>
        </p:spPr>
        <p:txBody>
          <a:bodyPr/>
          <a:lstStyle>
            <a:lvl1pPr>
              <a:defRPr/>
            </a:lvl1pPr>
          </a:lstStyle>
          <a:p>
            <a:pPr>
              <a:defRPr/>
            </a:pPr>
            <a:endParaRPr lang="fr-CH"/>
          </a:p>
        </p:txBody>
      </p:sp>
      <p:sp>
        <p:nvSpPr>
          <p:cNvPr id="6" name="Rectangle 6"/>
          <p:cNvSpPr>
            <a:spLocks noGrp="1" noChangeArrowheads="1"/>
          </p:cNvSpPr>
          <p:nvPr>
            <p:ph type="sldNum" sz="quarter" idx="12"/>
          </p:nvPr>
        </p:nvSpPr>
        <p:spPr>
          <a:ln/>
        </p:spPr>
        <p:txBody>
          <a:bodyPr/>
          <a:lstStyle>
            <a:lvl1pPr>
              <a:defRPr/>
            </a:lvl1pPr>
          </a:lstStyle>
          <a:p>
            <a:fld id="{36C8FE0D-8586-470A-8D7C-CD1C257156B2}" type="slidenum">
              <a:rPr lang="fr-CH" altLang="fr-FR"/>
              <a:pPr/>
              <a:t>‹N°›</a:t>
            </a:fld>
            <a:endParaRPr lang="fr-CH" altLang="fr-FR"/>
          </a:p>
        </p:txBody>
      </p:sp>
    </p:spTree>
    <p:extLst>
      <p:ext uri="{BB962C8B-B14F-4D97-AF65-F5344CB8AC3E}">
        <p14:creationId xmlns:p14="http://schemas.microsoft.com/office/powerpoint/2010/main" val="4275202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endParaRPr lang="fr-CH"/>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Rectangle 4"/>
          <p:cNvSpPr>
            <a:spLocks noGrp="1" noChangeArrowheads="1"/>
          </p:cNvSpPr>
          <p:nvPr>
            <p:ph type="dt" sz="half" idx="10"/>
          </p:nvPr>
        </p:nvSpPr>
        <p:spPr>
          <a:ln/>
        </p:spPr>
        <p:txBody>
          <a:bodyPr/>
          <a:lstStyle>
            <a:lvl1pPr>
              <a:defRPr/>
            </a:lvl1pPr>
          </a:lstStyle>
          <a:p>
            <a:pPr>
              <a:defRPr/>
            </a:pPr>
            <a:endParaRPr lang="fr-CH"/>
          </a:p>
        </p:txBody>
      </p:sp>
      <p:sp>
        <p:nvSpPr>
          <p:cNvPr id="5" name="Rectangle 5"/>
          <p:cNvSpPr>
            <a:spLocks noGrp="1" noChangeArrowheads="1"/>
          </p:cNvSpPr>
          <p:nvPr>
            <p:ph type="ftr" sz="quarter" idx="11"/>
          </p:nvPr>
        </p:nvSpPr>
        <p:spPr>
          <a:ln/>
        </p:spPr>
        <p:txBody>
          <a:bodyPr/>
          <a:lstStyle>
            <a:lvl1pPr>
              <a:defRPr/>
            </a:lvl1pPr>
          </a:lstStyle>
          <a:p>
            <a:pPr>
              <a:defRPr/>
            </a:pPr>
            <a:endParaRPr lang="fr-CH"/>
          </a:p>
        </p:txBody>
      </p:sp>
      <p:sp>
        <p:nvSpPr>
          <p:cNvPr id="6" name="Rectangle 6"/>
          <p:cNvSpPr>
            <a:spLocks noGrp="1" noChangeArrowheads="1"/>
          </p:cNvSpPr>
          <p:nvPr>
            <p:ph type="sldNum" sz="quarter" idx="12"/>
          </p:nvPr>
        </p:nvSpPr>
        <p:spPr>
          <a:ln/>
        </p:spPr>
        <p:txBody>
          <a:bodyPr/>
          <a:lstStyle>
            <a:lvl1pPr>
              <a:defRPr/>
            </a:lvl1pPr>
          </a:lstStyle>
          <a:p>
            <a:fld id="{708D5AF2-1F6A-4F49-8F9E-3FA45934FABC}" type="slidenum">
              <a:rPr lang="fr-CH" altLang="fr-FR"/>
              <a:pPr/>
              <a:t>‹N°›</a:t>
            </a:fld>
            <a:endParaRPr lang="fr-CH" altLang="fr-FR"/>
          </a:p>
        </p:txBody>
      </p:sp>
    </p:spTree>
    <p:extLst>
      <p:ext uri="{BB962C8B-B14F-4D97-AF65-F5344CB8AC3E}">
        <p14:creationId xmlns:p14="http://schemas.microsoft.com/office/powerpoint/2010/main" val="3420691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Rectangle 4"/>
          <p:cNvSpPr>
            <a:spLocks noGrp="1" noChangeArrowheads="1"/>
          </p:cNvSpPr>
          <p:nvPr>
            <p:ph type="dt" sz="half" idx="10"/>
          </p:nvPr>
        </p:nvSpPr>
        <p:spPr>
          <a:ln/>
        </p:spPr>
        <p:txBody>
          <a:bodyPr/>
          <a:lstStyle>
            <a:lvl1pPr>
              <a:defRPr/>
            </a:lvl1pPr>
          </a:lstStyle>
          <a:p>
            <a:pPr>
              <a:defRPr/>
            </a:pPr>
            <a:endParaRPr lang="fr-CH"/>
          </a:p>
        </p:txBody>
      </p:sp>
      <p:sp>
        <p:nvSpPr>
          <p:cNvPr id="5" name="Rectangle 5"/>
          <p:cNvSpPr>
            <a:spLocks noGrp="1" noChangeArrowheads="1"/>
          </p:cNvSpPr>
          <p:nvPr>
            <p:ph type="ftr" sz="quarter" idx="11"/>
          </p:nvPr>
        </p:nvSpPr>
        <p:spPr>
          <a:ln/>
        </p:spPr>
        <p:txBody>
          <a:bodyPr/>
          <a:lstStyle>
            <a:lvl1pPr>
              <a:defRPr/>
            </a:lvl1pPr>
          </a:lstStyle>
          <a:p>
            <a:pPr>
              <a:defRPr/>
            </a:pPr>
            <a:endParaRPr lang="fr-CH"/>
          </a:p>
        </p:txBody>
      </p:sp>
      <p:sp>
        <p:nvSpPr>
          <p:cNvPr id="6" name="Rectangle 6"/>
          <p:cNvSpPr>
            <a:spLocks noGrp="1" noChangeArrowheads="1"/>
          </p:cNvSpPr>
          <p:nvPr>
            <p:ph type="sldNum" sz="quarter" idx="12"/>
          </p:nvPr>
        </p:nvSpPr>
        <p:spPr>
          <a:ln/>
        </p:spPr>
        <p:txBody>
          <a:bodyPr/>
          <a:lstStyle>
            <a:lvl1pPr>
              <a:defRPr/>
            </a:lvl1pPr>
          </a:lstStyle>
          <a:p>
            <a:fld id="{5FFA2FB5-8C04-45A2-B8CE-7BD6DA8972BE}" type="slidenum">
              <a:rPr lang="fr-CH" altLang="fr-FR"/>
              <a:pPr/>
              <a:t>‹N°›</a:t>
            </a:fld>
            <a:endParaRPr lang="fr-CH" altLang="fr-FR"/>
          </a:p>
        </p:txBody>
      </p:sp>
    </p:spTree>
    <p:extLst>
      <p:ext uri="{BB962C8B-B14F-4D97-AF65-F5344CB8AC3E}">
        <p14:creationId xmlns:p14="http://schemas.microsoft.com/office/powerpoint/2010/main" val="2072559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p:spPr>
        <p:txBody>
          <a:bodyPr anchor="b"/>
          <a:lstStyle>
            <a:lvl1pPr>
              <a:defRPr sz="6000"/>
            </a:lvl1pPr>
          </a:lstStyle>
          <a:p>
            <a:r>
              <a:rPr lang="fr-FR"/>
              <a:t>Modifiez le style du titre</a:t>
            </a:r>
            <a:endParaRPr lang="fr-CH"/>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CH"/>
          </a:p>
        </p:txBody>
      </p:sp>
      <p:sp>
        <p:nvSpPr>
          <p:cNvPr id="5" name="Rectangle 5"/>
          <p:cNvSpPr>
            <a:spLocks noGrp="1" noChangeArrowheads="1"/>
          </p:cNvSpPr>
          <p:nvPr>
            <p:ph type="ftr" sz="quarter" idx="11"/>
          </p:nvPr>
        </p:nvSpPr>
        <p:spPr>
          <a:ln/>
        </p:spPr>
        <p:txBody>
          <a:bodyPr/>
          <a:lstStyle>
            <a:lvl1pPr>
              <a:defRPr/>
            </a:lvl1pPr>
          </a:lstStyle>
          <a:p>
            <a:pPr>
              <a:defRPr/>
            </a:pPr>
            <a:endParaRPr lang="fr-CH"/>
          </a:p>
        </p:txBody>
      </p:sp>
      <p:sp>
        <p:nvSpPr>
          <p:cNvPr id="6" name="Rectangle 6"/>
          <p:cNvSpPr>
            <a:spLocks noGrp="1" noChangeArrowheads="1"/>
          </p:cNvSpPr>
          <p:nvPr>
            <p:ph type="sldNum" sz="quarter" idx="12"/>
          </p:nvPr>
        </p:nvSpPr>
        <p:spPr>
          <a:ln/>
        </p:spPr>
        <p:txBody>
          <a:bodyPr/>
          <a:lstStyle>
            <a:lvl1pPr>
              <a:defRPr/>
            </a:lvl1pPr>
          </a:lstStyle>
          <a:p>
            <a:fld id="{D4535FD8-B61C-44B2-A687-DDBA863F2580}" type="slidenum">
              <a:rPr lang="fr-CH" altLang="fr-FR"/>
              <a:pPr/>
              <a:t>‹N°›</a:t>
            </a:fld>
            <a:endParaRPr lang="fr-CH" altLang="fr-FR"/>
          </a:p>
        </p:txBody>
      </p:sp>
    </p:spTree>
    <p:extLst>
      <p:ext uri="{BB962C8B-B14F-4D97-AF65-F5344CB8AC3E}">
        <p14:creationId xmlns:p14="http://schemas.microsoft.com/office/powerpoint/2010/main" val="2688886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Espace réservé du contenu 2"/>
          <p:cNvSpPr>
            <a:spLocks noGrp="1"/>
          </p:cNvSpPr>
          <p:nvPr>
            <p:ph sz="half" idx="1"/>
          </p:nvPr>
        </p:nvSpPr>
        <p:spPr>
          <a:xfrm>
            <a:off x="457200" y="1600200"/>
            <a:ext cx="4038600" cy="452596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contenu 3"/>
          <p:cNvSpPr>
            <a:spLocks noGrp="1"/>
          </p:cNvSpPr>
          <p:nvPr>
            <p:ph sz="half" idx="2"/>
          </p:nvPr>
        </p:nvSpPr>
        <p:spPr>
          <a:xfrm>
            <a:off x="4648200" y="1600200"/>
            <a:ext cx="4038600" cy="452596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Rectangle 4"/>
          <p:cNvSpPr>
            <a:spLocks noGrp="1" noChangeArrowheads="1"/>
          </p:cNvSpPr>
          <p:nvPr>
            <p:ph type="dt" sz="half" idx="10"/>
          </p:nvPr>
        </p:nvSpPr>
        <p:spPr>
          <a:ln/>
        </p:spPr>
        <p:txBody>
          <a:bodyPr/>
          <a:lstStyle>
            <a:lvl1pPr>
              <a:defRPr/>
            </a:lvl1pPr>
          </a:lstStyle>
          <a:p>
            <a:pPr>
              <a:defRPr/>
            </a:pPr>
            <a:endParaRPr lang="fr-CH"/>
          </a:p>
        </p:txBody>
      </p:sp>
      <p:sp>
        <p:nvSpPr>
          <p:cNvPr id="6" name="Rectangle 5"/>
          <p:cNvSpPr>
            <a:spLocks noGrp="1" noChangeArrowheads="1"/>
          </p:cNvSpPr>
          <p:nvPr>
            <p:ph type="ftr" sz="quarter" idx="11"/>
          </p:nvPr>
        </p:nvSpPr>
        <p:spPr>
          <a:ln/>
        </p:spPr>
        <p:txBody>
          <a:bodyPr/>
          <a:lstStyle>
            <a:lvl1pPr>
              <a:defRPr/>
            </a:lvl1pPr>
          </a:lstStyle>
          <a:p>
            <a:pPr>
              <a:defRPr/>
            </a:pPr>
            <a:endParaRPr lang="fr-CH"/>
          </a:p>
        </p:txBody>
      </p:sp>
      <p:sp>
        <p:nvSpPr>
          <p:cNvPr id="7" name="Rectangle 6"/>
          <p:cNvSpPr>
            <a:spLocks noGrp="1" noChangeArrowheads="1"/>
          </p:cNvSpPr>
          <p:nvPr>
            <p:ph type="sldNum" sz="quarter" idx="12"/>
          </p:nvPr>
        </p:nvSpPr>
        <p:spPr>
          <a:ln/>
        </p:spPr>
        <p:txBody>
          <a:bodyPr/>
          <a:lstStyle>
            <a:lvl1pPr>
              <a:defRPr/>
            </a:lvl1pPr>
          </a:lstStyle>
          <a:p>
            <a:fld id="{F5DC7C89-41F8-4A77-9BE4-6B45DFB1A1E8}" type="slidenum">
              <a:rPr lang="fr-CH" altLang="fr-FR"/>
              <a:pPr/>
              <a:t>‹N°›</a:t>
            </a:fld>
            <a:endParaRPr lang="fr-CH" altLang="fr-FR"/>
          </a:p>
        </p:txBody>
      </p:sp>
    </p:spTree>
    <p:extLst>
      <p:ext uri="{BB962C8B-B14F-4D97-AF65-F5344CB8AC3E}">
        <p14:creationId xmlns:p14="http://schemas.microsoft.com/office/powerpoint/2010/main" val="2726648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p:spPr>
        <p:txBody>
          <a:bodyPr/>
          <a:lstStyle/>
          <a:p>
            <a:r>
              <a:rPr lang="fr-FR"/>
              <a:t>Modifiez le style du titre</a:t>
            </a:r>
            <a:endParaRPr lang="fr-CH"/>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630238" y="2505075"/>
            <a:ext cx="386873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5" name="Espace réservé du text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29150" y="2505075"/>
            <a:ext cx="38877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7" name="Rectangle 4"/>
          <p:cNvSpPr>
            <a:spLocks noGrp="1" noChangeArrowheads="1"/>
          </p:cNvSpPr>
          <p:nvPr>
            <p:ph type="dt" sz="half" idx="10"/>
          </p:nvPr>
        </p:nvSpPr>
        <p:spPr>
          <a:ln/>
        </p:spPr>
        <p:txBody>
          <a:bodyPr/>
          <a:lstStyle>
            <a:lvl1pPr>
              <a:defRPr/>
            </a:lvl1pPr>
          </a:lstStyle>
          <a:p>
            <a:pPr>
              <a:defRPr/>
            </a:pPr>
            <a:endParaRPr lang="fr-CH"/>
          </a:p>
        </p:txBody>
      </p:sp>
      <p:sp>
        <p:nvSpPr>
          <p:cNvPr id="8" name="Rectangle 5"/>
          <p:cNvSpPr>
            <a:spLocks noGrp="1" noChangeArrowheads="1"/>
          </p:cNvSpPr>
          <p:nvPr>
            <p:ph type="ftr" sz="quarter" idx="11"/>
          </p:nvPr>
        </p:nvSpPr>
        <p:spPr>
          <a:ln/>
        </p:spPr>
        <p:txBody>
          <a:bodyPr/>
          <a:lstStyle>
            <a:lvl1pPr>
              <a:defRPr/>
            </a:lvl1pPr>
          </a:lstStyle>
          <a:p>
            <a:pPr>
              <a:defRPr/>
            </a:pPr>
            <a:endParaRPr lang="fr-CH"/>
          </a:p>
        </p:txBody>
      </p:sp>
      <p:sp>
        <p:nvSpPr>
          <p:cNvPr id="9" name="Rectangle 6"/>
          <p:cNvSpPr>
            <a:spLocks noGrp="1" noChangeArrowheads="1"/>
          </p:cNvSpPr>
          <p:nvPr>
            <p:ph type="sldNum" sz="quarter" idx="12"/>
          </p:nvPr>
        </p:nvSpPr>
        <p:spPr>
          <a:ln/>
        </p:spPr>
        <p:txBody>
          <a:bodyPr/>
          <a:lstStyle>
            <a:lvl1pPr>
              <a:defRPr/>
            </a:lvl1pPr>
          </a:lstStyle>
          <a:p>
            <a:fld id="{B82ED37C-215F-4583-AD7C-7665DFFA97D1}" type="slidenum">
              <a:rPr lang="fr-CH" altLang="fr-FR"/>
              <a:pPr/>
              <a:t>‹N°›</a:t>
            </a:fld>
            <a:endParaRPr lang="fr-CH" altLang="fr-FR"/>
          </a:p>
        </p:txBody>
      </p:sp>
    </p:spTree>
    <p:extLst>
      <p:ext uri="{BB962C8B-B14F-4D97-AF65-F5344CB8AC3E}">
        <p14:creationId xmlns:p14="http://schemas.microsoft.com/office/powerpoint/2010/main" val="3053160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H"/>
          </a:p>
        </p:txBody>
      </p:sp>
      <p:sp>
        <p:nvSpPr>
          <p:cNvPr id="3" name="Rectangle 4"/>
          <p:cNvSpPr>
            <a:spLocks noGrp="1" noChangeArrowheads="1"/>
          </p:cNvSpPr>
          <p:nvPr>
            <p:ph type="dt" sz="half" idx="10"/>
          </p:nvPr>
        </p:nvSpPr>
        <p:spPr>
          <a:ln/>
        </p:spPr>
        <p:txBody>
          <a:bodyPr/>
          <a:lstStyle>
            <a:lvl1pPr>
              <a:defRPr/>
            </a:lvl1pPr>
          </a:lstStyle>
          <a:p>
            <a:pPr>
              <a:defRPr/>
            </a:pPr>
            <a:endParaRPr lang="fr-CH"/>
          </a:p>
        </p:txBody>
      </p:sp>
      <p:sp>
        <p:nvSpPr>
          <p:cNvPr id="4" name="Rectangle 5"/>
          <p:cNvSpPr>
            <a:spLocks noGrp="1" noChangeArrowheads="1"/>
          </p:cNvSpPr>
          <p:nvPr>
            <p:ph type="ftr" sz="quarter" idx="11"/>
          </p:nvPr>
        </p:nvSpPr>
        <p:spPr>
          <a:ln/>
        </p:spPr>
        <p:txBody>
          <a:bodyPr/>
          <a:lstStyle>
            <a:lvl1pPr>
              <a:defRPr/>
            </a:lvl1pPr>
          </a:lstStyle>
          <a:p>
            <a:pPr>
              <a:defRPr/>
            </a:pPr>
            <a:endParaRPr lang="fr-CH"/>
          </a:p>
        </p:txBody>
      </p:sp>
      <p:sp>
        <p:nvSpPr>
          <p:cNvPr id="5" name="Rectangle 6"/>
          <p:cNvSpPr>
            <a:spLocks noGrp="1" noChangeArrowheads="1"/>
          </p:cNvSpPr>
          <p:nvPr>
            <p:ph type="sldNum" sz="quarter" idx="12"/>
          </p:nvPr>
        </p:nvSpPr>
        <p:spPr>
          <a:ln/>
        </p:spPr>
        <p:txBody>
          <a:bodyPr/>
          <a:lstStyle>
            <a:lvl1pPr>
              <a:defRPr/>
            </a:lvl1pPr>
          </a:lstStyle>
          <a:p>
            <a:fld id="{1B492AD0-0376-4B3C-86F3-5E4D2BCA41FD}" type="slidenum">
              <a:rPr lang="fr-CH" altLang="fr-FR"/>
              <a:pPr/>
              <a:t>‹N°›</a:t>
            </a:fld>
            <a:endParaRPr lang="fr-CH" altLang="fr-FR"/>
          </a:p>
        </p:txBody>
      </p:sp>
    </p:spTree>
    <p:extLst>
      <p:ext uri="{BB962C8B-B14F-4D97-AF65-F5344CB8AC3E}">
        <p14:creationId xmlns:p14="http://schemas.microsoft.com/office/powerpoint/2010/main" val="3964925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CH"/>
          </a:p>
        </p:txBody>
      </p:sp>
      <p:sp>
        <p:nvSpPr>
          <p:cNvPr id="3" name="Rectangle 5"/>
          <p:cNvSpPr>
            <a:spLocks noGrp="1" noChangeArrowheads="1"/>
          </p:cNvSpPr>
          <p:nvPr>
            <p:ph type="ftr" sz="quarter" idx="11"/>
          </p:nvPr>
        </p:nvSpPr>
        <p:spPr>
          <a:ln/>
        </p:spPr>
        <p:txBody>
          <a:bodyPr/>
          <a:lstStyle>
            <a:lvl1pPr>
              <a:defRPr/>
            </a:lvl1pPr>
          </a:lstStyle>
          <a:p>
            <a:pPr>
              <a:defRPr/>
            </a:pPr>
            <a:endParaRPr lang="fr-CH"/>
          </a:p>
        </p:txBody>
      </p:sp>
      <p:sp>
        <p:nvSpPr>
          <p:cNvPr id="4" name="Rectangle 6"/>
          <p:cNvSpPr>
            <a:spLocks noGrp="1" noChangeArrowheads="1"/>
          </p:cNvSpPr>
          <p:nvPr>
            <p:ph type="sldNum" sz="quarter" idx="12"/>
          </p:nvPr>
        </p:nvSpPr>
        <p:spPr>
          <a:ln/>
        </p:spPr>
        <p:txBody>
          <a:bodyPr/>
          <a:lstStyle>
            <a:lvl1pPr>
              <a:defRPr/>
            </a:lvl1pPr>
          </a:lstStyle>
          <a:p>
            <a:fld id="{5A45CA24-9879-4216-87E4-6F28A33D11E8}" type="slidenum">
              <a:rPr lang="fr-CH" altLang="fr-FR"/>
              <a:pPr/>
              <a:t>‹N°›</a:t>
            </a:fld>
            <a:endParaRPr lang="fr-CH" altLang="fr-FR"/>
          </a:p>
        </p:txBody>
      </p:sp>
    </p:spTree>
    <p:extLst>
      <p:ext uri="{BB962C8B-B14F-4D97-AF65-F5344CB8AC3E}">
        <p14:creationId xmlns:p14="http://schemas.microsoft.com/office/powerpoint/2010/main" val="2818012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endParaRPr lang="fr-CH"/>
          </a:p>
        </p:txBody>
      </p:sp>
      <p:sp>
        <p:nvSpPr>
          <p:cNvPr id="3" name="Espace réservé du conten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CH"/>
          </a:p>
        </p:txBody>
      </p:sp>
      <p:sp>
        <p:nvSpPr>
          <p:cNvPr id="6" name="Rectangle 5"/>
          <p:cNvSpPr>
            <a:spLocks noGrp="1" noChangeArrowheads="1"/>
          </p:cNvSpPr>
          <p:nvPr>
            <p:ph type="ftr" sz="quarter" idx="11"/>
          </p:nvPr>
        </p:nvSpPr>
        <p:spPr>
          <a:ln/>
        </p:spPr>
        <p:txBody>
          <a:bodyPr/>
          <a:lstStyle>
            <a:lvl1pPr>
              <a:defRPr/>
            </a:lvl1pPr>
          </a:lstStyle>
          <a:p>
            <a:pPr>
              <a:defRPr/>
            </a:pPr>
            <a:endParaRPr lang="fr-CH"/>
          </a:p>
        </p:txBody>
      </p:sp>
      <p:sp>
        <p:nvSpPr>
          <p:cNvPr id="7" name="Rectangle 6"/>
          <p:cNvSpPr>
            <a:spLocks noGrp="1" noChangeArrowheads="1"/>
          </p:cNvSpPr>
          <p:nvPr>
            <p:ph type="sldNum" sz="quarter" idx="12"/>
          </p:nvPr>
        </p:nvSpPr>
        <p:spPr>
          <a:ln/>
        </p:spPr>
        <p:txBody>
          <a:bodyPr/>
          <a:lstStyle>
            <a:lvl1pPr>
              <a:defRPr/>
            </a:lvl1pPr>
          </a:lstStyle>
          <a:p>
            <a:fld id="{57EB1123-321F-4802-8406-FC6FD1FE9340}" type="slidenum">
              <a:rPr lang="fr-CH" altLang="fr-FR"/>
              <a:pPr/>
              <a:t>‹N°›</a:t>
            </a:fld>
            <a:endParaRPr lang="fr-CH" altLang="fr-FR"/>
          </a:p>
        </p:txBody>
      </p:sp>
    </p:spTree>
    <p:extLst>
      <p:ext uri="{BB962C8B-B14F-4D97-AF65-F5344CB8AC3E}">
        <p14:creationId xmlns:p14="http://schemas.microsoft.com/office/powerpoint/2010/main" val="3284411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endParaRPr lang="fr-CH"/>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H" noProof="0"/>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CH"/>
          </a:p>
        </p:txBody>
      </p:sp>
      <p:sp>
        <p:nvSpPr>
          <p:cNvPr id="6" name="Rectangle 5"/>
          <p:cNvSpPr>
            <a:spLocks noGrp="1" noChangeArrowheads="1"/>
          </p:cNvSpPr>
          <p:nvPr>
            <p:ph type="ftr" sz="quarter" idx="11"/>
          </p:nvPr>
        </p:nvSpPr>
        <p:spPr>
          <a:ln/>
        </p:spPr>
        <p:txBody>
          <a:bodyPr/>
          <a:lstStyle>
            <a:lvl1pPr>
              <a:defRPr/>
            </a:lvl1pPr>
          </a:lstStyle>
          <a:p>
            <a:pPr>
              <a:defRPr/>
            </a:pPr>
            <a:endParaRPr lang="fr-CH"/>
          </a:p>
        </p:txBody>
      </p:sp>
      <p:sp>
        <p:nvSpPr>
          <p:cNvPr id="7" name="Rectangle 6"/>
          <p:cNvSpPr>
            <a:spLocks noGrp="1" noChangeArrowheads="1"/>
          </p:cNvSpPr>
          <p:nvPr>
            <p:ph type="sldNum" sz="quarter" idx="12"/>
          </p:nvPr>
        </p:nvSpPr>
        <p:spPr>
          <a:ln/>
        </p:spPr>
        <p:txBody>
          <a:bodyPr/>
          <a:lstStyle>
            <a:lvl1pPr>
              <a:defRPr/>
            </a:lvl1pPr>
          </a:lstStyle>
          <a:p>
            <a:fld id="{65965342-CA87-48D6-A747-C985C46BFA15}" type="slidenum">
              <a:rPr lang="fr-CH" altLang="fr-FR"/>
              <a:pPr/>
              <a:t>‹N°›</a:t>
            </a:fld>
            <a:endParaRPr lang="fr-CH" altLang="fr-FR"/>
          </a:p>
        </p:txBody>
      </p:sp>
    </p:spTree>
    <p:extLst>
      <p:ext uri="{BB962C8B-B14F-4D97-AF65-F5344CB8AC3E}">
        <p14:creationId xmlns:p14="http://schemas.microsoft.com/office/powerpoint/2010/main" val="455727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CH" altLang="fr-FR"/>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CH" altLang="fr-FR"/>
              <a:t>Cliquez pour modifier les styles du texte du masque</a:t>
            </a:r>
          </a:p>
          <a:p>
            <a:pPr lvl="1"/>
            <a:r>
              <a:rPr lang="fr-CH" altLang="fr-FR"/>
              <a:t>Deuxième niveau</a:t>
            </a:r>
          </a:p>
          <a:p>
            <a:pPr lvl="2"/>
            <a:r>
              <a:rPr lang="fr-CH" altLang="fr-FR"/>
              <a:t>Troisième niveau</a:t>
            </a:r>
          </a:p>
          <a:p>
            <a:pPr lvl="3"/>
            <a:r>
              <a:rPr lang="fr-CH" altLang="fr-FR"/>
              <a:t>Quatrième niveau</a:t>
            </a:r>
          </a:p>
          <a:p>
            <a:pPr lvl="4"/>
            <a:r>
              <a:rPr lang="fr-CH" altLang="fr-FR"/>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anose="020B0604020202020204" pitchFamily="34" charset="0"/>
              </a:defRPr>
            </a:lvl1pPr>
          </a:lstStyle>
          <a:p>
            <a:pPr>
              <a:defRPr/>
            </a:pPr>
            <a:endParaRPr lang="fr-CH"/>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defRPr>
            </a:lvl1pPr>
          </a:lstStyle>
          <a:p>
            <a:pPr>
              <a:defRPr/>
            </a:pPr>
            <a:endParaRPr lang="fr-CH"/>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467AFDC6-FA75-4FD1-960D-A026275A735A}" type="slidenum">
              <a:rPr lang="fr-CH" altLang="fr-FR"/>
              <a:pPr/>
              <a:t>‹N°›</a:t>
            </a:fld>
            <a:endParaRPr lang="fr-CH" alt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F71C80E3-0578-B19B-3CB0-8ACFBEEFD61E}"/>
              </a:ext>
            </a:extLst>
          </p:cNvPr>
          <p:cNvSpPr txBox="1"/>
          <p:nvPr/>
        </p:nvSpPr>
        <p:spPr>
          <a:xfrm>
            <a:off x="611560" y="2204864"/>
            <a:ext cx="7920880" cy="4535152"/>
          </a:xfrm>
          <a:prstGeom prst="rect">
            <a:avLst/>
          </a:prstGeom>
          <a:noFill/>
        </p:spPr>
        <p:txBody>
          <a:bodyPr wrap="square">
            <a:spAutoFit/>
          </a:bodyPr>
          <a:lstStyle/>
          <a:p>
            <a:pPr algn="just">
              <a:lnSpc>
                <a:spcPct val="107000"/>
              </a:lnSpc>
              <a:spcAft>
                <a:spcPts val="800"/>
              </a:spcAft>
            </a:pPr>
            <a:r>
              <a:rPr lang="fr-CH" sz="1800" b="1" kern="100" dirty="0">
                <a:effectLst/>
                <a:latin typeface="Museo Slab 300" panose="02000000000000000000" charset="0"/>
                <a:ea typeface="Calibri" panose="020F0502020204030204" pitchFamily="34" charset="0"/>
                <a:cs typeface="Times New Roman" panose="02020603050405020304" pitchFamily="18" charset="0"/>
              </a:rPr>
              <a:t>Art. 10 alinéa 3</a:t>
            </a:r>
          </a:p>
          <a:p>
            <a:pPr algn="just">
              <a:lnSpc>
                <a:spcPct val="107000"/>
              </a:lnSpc>
              <a:spcAft>
                <a:spcPts val="800"/>
              </a:spcAft>
            </a:pPr>
            <a:r>
              <a:rPr lang="fr-CH" sz="1800" kern="100" dirty="0">
                <a:effectLst/>
                <a:latin typeface="Museo Slab 300" panose="02000000000000000000" charset="0"/>
                <a:ea typeface="Calibri" panose="020F0502020204030204" pitchFamily="34" charset="0"/>
                <a:cs typeface="Times New Roman" panose="02020603050405020304" pitchFamily="18" charset="0"/>
              </a:rPr>
              <a:t>Les membres qui participent aux activités et manifestations du TCS CC Neuch</a:t>
            </a:r>
            <a:r>
              <a:rPr lang="fr-CH" kern="100" dirty="0">
                <a:latin typeface="Museo Slab 300" panose="02000000000000000000" charset="0"/>
                <a:ea typeface="Calibri" panose="020F0502020204030204" pitchFamily="34" charset="0"/>
                <a:cs typeface="Times New Roman" panose="02020603050405020304" pitchFamily="18" charset="0"/>
              </a:rPr>
              <a:t>âtel</a:t>
            </a:r>
            <a:r>
              <a:rPr lang="fr-CH" sz="1800" kern="100" dirty="0">
                <a:effectLst/>
                <a:latin typeface="Museo Slab 300" panose="02000000000000000000" charset="0"/>
                <a:ea typeface="Calibri" panose="020F0502020204030204" pitchFamily="34" charset="0"/>
                <a:cs typeface="Times New Roman" panose="02020603050405020304" pitchFamily="18" charset="0"/>
              </a:rPr>
              <a:t> consentent à ce que des photos d'eux soient publiées dans le cadre de la communication sur les activités de camping ou de la publicité pour l'affiliation au TCS Camping dans les publications du TCS CC Neuchâtel, du TCS CC Suisse et de l'Association centrale du TCS, par voie électronique ou dans les médias imprimés. Les membres qui ne le souhaitent pas doivent le faire savoir lors de la réalisation des prises de vue.</a:t>
            </a:r>
          </a:p>
          <a:p>
            <a:pPr algn="just">
              <a:lnSpc>
                <a:spcPct val="107000"/>
              </a:lnSpc>
              <a:spcAft>
                <a:spcPts val="800"/>
              </a:spcAft>
            </a:pPr>
            <a:r>
              <a:rPr lang="fr-CH" sz="1800" b="1" kern="100" dirty="0">
                <a:effectLst/>
                <a:latin typeface="Museo Slab 300" panose="02000000000000000000" charset="0"/>
                <a:ea typeface="Calibri" panose="020F0502020204030204" pitchFamily="34" charset="0"/>
                <a:cs typeface="Times New Roman" panose="02020603050405020304" pitchFamily="18" charset="0"/>
              </a:rPr>
              <a:t>Art. 10 alinéa 4</a:t>
            </a:r>
          </a:p>
          <a:p>
            <a:pPr algn="just">
              <a:lnSpc>
                <a:spcPct val="107000"/>
              </a:lnSpc>
              <a:spcAft>
                <a:spcPts val="800"/>
              </a:spcAft>
            </a:pPr>
            <a:r>
              <a:rPr lang="fr-CH" sz="1800" kern="100" dirty="0">
                <a:effectLst/>
                <a:latin typeface="Museo Slab 300" panose="02000000000000000000" charset="0"/>
                <a:ea typeface="Calibri" panose="020F0502020204030204" pitchFamily="34" charset="0"/>
                <a:cs typeface="Times New Roman" panose="02020603050405020304" pitchFamily="18" charset="0"/>
              </a:rPr>
              <a:t>Les membres qui participent aux activités et manifestations du TCS CC Neuchâtel consentent à ce que la liste des participants avec leurs adresses soit remise aux participants d'une manifestation sur demande.</a:t>
            </a:r>
          </a:p>
        </p:txBody>
      </p:sp>
      <p:sp>
        <p:nvSpPr>
          <p:cNvPr id="6" name="Rectangle 5">
            <a:extLst>
              <a:ext uri="{FF2B5EF4-FFF2-40B4-BE49-F238E27FC236}">
                <a16:creationId xmlns:a16="http://schemas.microsoft.com/office/drawing/2014/main" id="{459E71CA-AF13-8BA2-6D17-317BA638A753}"/>
              </a:ext>
            </a:extLst>
          </p:cNvPr>
          <p:cNvSpPr/>
          <p:nvPr/>
        </p:nvSpPr>
        <p:spPr>
          <a:xfrm>
            <a:off x="3768799" y="1196752"/>
            <a:ext cx="1606402" cy="584775"/>
          </a:xfrm>
          <a:prstGeom prst="rect">
            <a:avLst/>
          </a:prstGeom>
        </p:spPr>
        <p:txBody>
          <a:bodyPr wrap="none">
            <a:spAutoFit/>
          </a:bodyPr>
          <a:lstStyle/>
          <a:p>
            <a:pPr marL="0" indent="0" algn="ctr">
              <a:buFontTx/>
              <a:buNone/>
            </a:pPr>
            <a:r>
              <a:rPr lang="fr-CH" sz="3200" b="1" dirty="0">
                <a:latin typeface="Museo Slab 700" panose="02000000000000000000" pitchFamily="50" charset="0"/>
              </a:rPr>
              <a:t>Statuts</a:t>
            </a:r>
          </a:p>
        </p:txBody>
      </p:sp>
    </p:spTree>
    <p:extLst>
      <p:ext uri="{BB962C8B-B14F-4D97-AF65-F5344CB8AC3E}">
        <p14:creationId xmlns:p14="http://schemas.microsoft.com/office/powerpoint/2010/main" val="369997057"/>
      </p:ext>
    </p:extLst>
  </p:cSld>
  <p:clrMapOvr>
    <a:masterClrMapping/>
  </p:clrMapOvr>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132</Words>
  <Application>Microsoft Office PowerPoint</Application>
  <PresentationFormat>Affichage à l'écran (4:3)</PresentationFormat>
  <Paragraphs>5</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Museo Slab 300</vt:lpstr>
      <vt:lpstr>Museo Slab 700</vt:lpstr>
      <vt:lpstr>Arial</vt:lpstr>
      <vt:lpstr>Modèle par défaut</vt:lpstr>
      <vt:lpstr>Présentation PowerPoint</vt:lpstr>
    </vt:vector>
  </TitlesOfParts>
  <Company>Prive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Assemblee generale 2009</dc:title>
  <dc:creator>Daniel Rochat</dc:creator>
  <cp:lastModifiedBy>Christophe Gillabert</cp:lastModifiedBy>
  <cp:revision>183</cp:revision>
  <cp:lastPrinted>2019-02-20T07:52:23Z</cp:lastPrinted>
  <dcterms:created xsi:type="dcterms:W3CDTF">2009-01-14T16:20:05Z</dcterms:created>
  <dcterms:modified xsi:type="dcterms:W3CDTF">2025-02-14T07:31:28Z</dcterms:modified>
</cp:coreProperties>
</file>