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
  </p:notesMasterIdLst>
  <p:handoutMasterIdLst>
    <p:handoutMasterId r:id="rId4"/>
  </p:handoutMasterIdLst>
  <p:sldIdLst>
    <p:sldId id="309" r:id="rId2"/>
  </p:sldIdLst>
  <p:sldSz cx="9144000" cy="6858000" type="screen4x3"/>
  <p:notesSz cx="7099300" cy="10234613"/>
  <p:embeddedFontLst>
    <p:embeddedFont>
      <p:font typeface="Museo Slab 300" panose="02000000000000000000" charset="0"/>
      <p:regular r:id="rId5"/>
    </p:embeddedFont>
    <p:embeddedFont>
      <p:font typeface="Museo Slab 700" panose="02000000000000000000" charset="0"/>
      <p:bold r:id="rId6"/>
    </p:embeddedFont>
  </p:embeddedFontLst>
  <p:defaultTextStyle>
    <a:defPPr>
      <a:defRPr lang="fr-CH"/>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2"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EB00"/>
    <a:srgbClr val="FFFF00"/>
    <a:srgbClr val="FFCC00"/>
    <a:srgbClr val="FFFF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4707" autoAdjust="0"/>
  </p:normalViewPr>
  <p:slideViewPr>
    <p:cSldViewPr>
      <p:cViewPr varScale="1">
        <p:scale>
          <a:sx n="97" d="100"/>
          <a:sy n="97" d="100"/>
        </p:scale>
        <p:origin x="19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798" y="78"/>
      </p:cViewPr>
      <p:guideLst>
        <p:guide orient="horz" pos="3222"/>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1" y="1"/>
            <a:ext cx="3076363" cy="511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fr-CH"/>
          </a:p>
        </p:txBody>
      </p:sp>
      <p:sp>
        <p:nvSpPr>
          <p:cNvPr id="45059" name="Rectangle 3"/>
          <p:cNvSpPr>
            <a:spLocks noGrp="1" noChangeArrowheads="1"/>
          </p:cNvSpPr>
          <p:nvPr>
            <p:ph type="dt" sz="quarter" idx="1"/>
          </p:nvPr>
        </p:nvSpPr>
        <p:spPr bwMode="auto">
          <a:xfrm>
            <a:off x="4021295" y="1"/>
            <a:ext cx="3076363" cy="511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fr-CH"/>
          </a:p>
        </p:txBody>
      </p:sp>
      <p:sp>
        <p:nvSpPr>
          <p:cNvPr id="45060" name="Rectangle 4"/>
          <p:cNvSpPr>
            <a:spLocks noGrp="1" noChangeArrowheads="1"/>
          </p:cNvSpPr>
          <p:nvPr>
            <p:ph type="ftr" sz="quarter" idx="2"/>
          </p:nvPr>
        </p:nvSpPr>
        <p:spPr bwMode="auto">
          <a:xfrm>
            <a:off x="1" y="9721126"/>
            <a:ext cx="3076363" cy="511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fr-CH"/>
          </a:p>
        </p:txBody>
      </p:sp>
      <p:sp>
        <p:nvSpPr>
          <p:cNvPr id="45061" name="Rectangle 5"/>
          <p:cNvSpPr>
            <a:spLocks noGrp="1" noChangeArrowheads="1"/>
          </p:cNvSpPr>
          <p:nvPr>
            <p:ph type="sldNum" sz="quarter" idx="3"/>
          </p:nvPr>
        </p:nvSpPr>
        <p:spPr bwMode="auto">
          <a:xfrm>
            <a:off x="4021295" y="9721126"/>
            <a:ext cx="3076363" cy="511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b" anchorCtr="0" compatLnSpc="1">
            <a:prstTxWarp prst="textNoShape">
              <a:avLst/>
            </a:prstTxWarp>
          </a:bodyPr>
          <a:lstStyle>
            <a:lvl1pPr algn="r" eaLnBrk="1" hangingPunct="1">
              <a:defRPr sz="1200"/>
            </a:lvl1pPr>
          </a:lstStyle>
          <a:p>
            <a:fld id="{59166A27-B319-4460-8237-3DBE360DBEA3}" type="slidenum">
              <a:rPr lang="fr-CH" altLang="fr-FR"/>
              <a:pPr/>
              <a:t>‹N°›</a:t>
            </a:fld>
            <a:endParaRPr lang="fr-CH" altLang="fr-FR"/>
          </a:p>
        </p:txBody>
      </p:sp>
    </p:spTree>
    <p:extLst>
      <p:ext uri="{BB962C8B-B14F-4D97-AF65-F5344CB8AC3E}">
        <p14:creationId xmlns:p14="http://schemas.microsoft.com/office/powerpoint/2010/main" val="1432837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3076363" cy="511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fr-CH"/>
          </a:p>
        </p:txBody>
      </p:sp>
      <p:sp>
        <p:nvSpPr>
          <p:cNvPr id="6147" name="Rectangle 3"/>
          <p:cNvSpPr>
            <a:spLocks noGrp="1" noChangeArrowheads="1"/>
          </p:cNvSpPr>
          <p:nvPr>
            <p:ph type="dt" idx="1"/>
          </p:nvPr>
        </p:nvSpPr>
        <p:spPr bwMode="auto">
          <a:xfrm>
            <a:off x="4021295" y="1"/>
            <a:ext cx="3076363" cy="511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fr-CH"/>
          </a:p>
        </p:txBody>
      </p:sp>
      <p:sp>
        <p:nvSpPr>
          <p:cNvPr id="2052" name="Rectangle 4"/>
          <p:cNvSpPr>
            <a:spLocks noGrp="1" noRot="1" noChangeAspect="1" noChangeArrowheads="1" noTextEdit="1"/>
          </p:cNvSpPr>
          <p:nvPr>
            <p:ph type="sldImg" idx="2"/>
          </p:nvPr>
        </p:nvSpPr>
        <p:spPr bwMode="auto">
          <a:xfrm>
            <a:off x="989013" y="766763"/>
            <a:ext cx="5121275" cy="38401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709931" y="4862236"/>
            <a:ext cx="5679440" cy="460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p>
            <a:pPr lvl="0"/>
            <a:r>
              <a:rPr lang="fr-CH" noProof="0"/>
              <a:t>Cliquez pour modifier les styles du texte du masque</a:t>
            </a:r>
          </a:p>
          <a:p>
            <a:pPr lvl="1"/>
            <a:r>
              <a:rPr lang="fr-CH" noProof="0"/>
              <a:t>Deuxième niveau</a:t>
            </a:r>
          </a:p>
          <a:p>
            <a:pPr lvl="2"/>
            <a:r>
              <a:rPr lang="fr-CH" noProof="0"/>
              <a:t>Troisième niveau</a:t>
            </a:r>
          </a:p>
          <a:p>
            <a:pPr lvl="3"/>
            <a:r>
              <a:rPr lang="fr-CH" noProof="0"/>
              <a:t>Quatrième niveau</a:t>
            </a:r>
          </a:p>
          <a:p>
            <a:pPr lvl="4"/>
            <a:r>
              <a:rPr lang="fr-CH" noProof="0"/>
              <a:t>Cinquième niveau</a:t>
            </a:r>
          </a:p>
        </p:txBody>
      </p:sp>
      <p:sp>
        <p:nvSpPr>
          <p:cNvPr id="6150" name="Rectangle 6"/>
          <p:cNvSpPr>
            <a:spLocks noGrp="1" noChangeArrowheads="1"/>
          </p:cNvSpPr>
          <p:nvPr>
            <p:ph type="ftr" sz="quarter" idx="4"/>
          </p:nvPr>
        </p:nvSpPr>
        <p:spPr bwMode="auto">
          <a:xfrm>
            <a:off x="1" y="9721126"/>
            <a:ext cx="3076363" cy="511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fr-CH"/>
          </a:p>
        </p:txBody>
      </p:sp>
      <p:sp>
        <p:nvSpPr>
          <p:cNvPr id="6151" name="Rectangle 7"/>
          <p:cNvSpPr>
            <a:spLocks noGrp="1" noChangeArrowheads="1"/>
          </p:cNvSpPr>
          <p:nvPr>
            <p:ph type="sldNum" sz="quarter" idx="5"/>
          </p:nvPr>
        </p:nvSpPr>
        <p:spPr bwMode="auto">
          <a:xfrm>
            <a:off x="4021295" y="9721126"/>
            <a:ext cx="3076363" cy="511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b" anchorCtr="0" compatLnSpc="1">
            <a:prstTxWarp prst="textNoShape">
              <a:avLst/>
            </a:prstTxWarp>
          </a:bodyPr>
          <a:lstStyle>
            <a:lvl1pPr algn="r" eaLnBrk="1" hangingPunct="1">
              <a:defRPr sz="1200"/>
            </a:lvl1pPr>
          </a:lstStyle>
          <a:p>
            <a:fld id="{5E43D76E-6CF4-434A-A0AC-348C46DA5DF3}" type="slidenum">
              <a:rPr lang="fr-CH" altLang="fr-FR"/>
              <a:pPr/>
              <a:t>‹N°›</a:t>
            </a:fld>
            <a:endParaRPr lang="fr-CH" altLang="fr-FR"/>
          </a:p>
        </p:txBody>
      </p:sp>
    </p:spTree>
    <p:extLst>
      <p:ext uri="{BB962C8B-B14F-4D97-AF65-F5344CB8AC3E}">
        <p14:creationId xmlns:p14="http://schemas.microsoft.com/office/powerpoint/2010/main" val="1442734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7504" y="116632"/>
            <a:ext cx="1898148" cy="1898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41730" y="116632"/>
            <a:ext cx="1495276" cy="1899243"/>
          </a:xfrm>
          <a:prstGeom prst="rect">
            <a:avLst/>
          </a:prstGeom>
        </p:spPr>
      </p:pic>
    </p:spTree>
    <p:extLst>
      <p:ext uri="{BB962C8B-B14F-4D97-AF65-F5344CB8AC3E}">
        <p14:creationId xmlns:p14="http://schemas.microsoft.com/office/powerpoint/2010/main" val="3961130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CH"/>
          </a:p>
        </p:txBody>
      </p:sp>
      <p:sp>
        <p:nvSpPr>
          <p:cNvPr id="5" name="Rectangle 5"/>
          <p:cNvSpPr>
            <a:spLocks noGrp="1" noChangeArrowheads="1"/>
          </p:cNvSpPr>
          <p:nvPr>
            <p:ph type="ftr" sz="quarter" idx="11"/>
          </p:nvPr>
        </p:nvSpPr>
        <p:spPr>
          <a:ln/>
        </p:spPr>
        <p:txBody>
          <a:bodyPr/>
          <a:lstStyle>
            <a:lvl1pPr>
              <a:defRPr/>
            </a:lvl1pPr>
          </a:lstStyle>
          <a:p>
            <a:pPr>
              <a:defRPr/>
            </a:pPr>
            <a:endParaRPr lang="fr-CH"/>
          </a:p>
        </p:txBody>
      </p:sp>
      <p:sp>
        <p:nvSpPr>
          <p:cNvPr id="6" name="Rectangle 6"/>
          <p:cNvSpPr>
            <a:spLocks noGrp="1" noChangeArrowheads="1"/>
          </p:cNvSpPr>
          <p:nvPr>
            <p:ph type="sldNum" sz="quarter" idx="12"/>
          </p:nvPr>
        </p:nvSpPr>
        <p:spPr>
          <a:ln/>
        </p:spPr>
        <p:txBody>
          <a:bodyPr/>
          <a:lstStyle>
            <a:lvl1pPr>
              <a:defRPr/>
            </a:lvl1pPr>
          </a:lstStyle>
          <a:p>
            <a:fld id="{36C8FE0D-8586-470A-8D7C-CD1C257156B2}" type="slidenum">
              <a:rPr lang="fr-CH" altLang="fr-FR"/>
              <a:pPr/>
              <a:t>‹N°›</a:t>
            </a:fld>
            <a:endParaRPr lang="fr-CH" altLang="fr-FR"/>
          </a:p>
        </p:txBody>
      </p:sp>
    </p:spTree>
    <p:extLst>
      <p:ext uri="{BB962C8B-B14F-4D97-AF65-F5344CB8AC3E}">
        <p14:creationId xmlns:p14="http://schemas.microsoft.com/office/powerpoint/2010/main" val="427520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CH"/>
          </a:p>
        </p:txBody>
      </p:sp>
      <p:sp>
        <p:nvSpPr>
          <p:cNvPr id="5" name="Rectangle 5"/>
          <p:cNvSpPr>
            <a:spLocks noGrp="1" noChangeArrowheads="1"/>
          </p:cNvSpPr>
          <p:nvPr>
            <p:ph type="ftr" sz="quarter" idx="11"/>
          </p:nvPr>
        </p:nvSpPr>
        <p:spPr>
          <a:ln/>
        </p:spPr>
        <p:txBody>
          <a:bodyPr/>
          <a:lstStyle>
            <a:lvl1pPr>
              <a:defRPr/>
            </a:lvl1pPr>
          </a:lstStyle>
          <a:p>
            <a:pPr>
              <a:defRPr/>
            </a:pPr>
            <a:endParaRPr lang="fr-CH"/>
          </a:p>
        </p:txBody>
      </p:sp>
      <p:sp>
        <p:nvSpPr>
          <p:cNvPr id="6" name="Rectangle 6"/>
          <p:cNvSpPr>
            <a:spLocks noGrp="1" noChangeArrowheads="1"/>
          </p:cNvSpPr>
          <p:nvPr>
            <p:ph type="sldNum" sz="quarter" idx="12"/>
          </p:nvPr>
        </p:nvSpPr>
        <p:spPr>
          <a:ln/>
        </p:spPr>
        <p:txBody>
          <a:bodyPr/>
          <a:lstStyle>
            <a:lvl1pPr>
              <a:defRPr/>
            </a:lvl1pPr>
          </a:lstStyle>
          <a:p>
            <a:fld id="{708D5AF2-1F6A-4F49-8F9E-3FA45934FABC}" type="slidenum">
              <a:rPr lang="fr-CH" altLang="fr-FR"/>
              <a:pPr/>
              <a:t>‹N°›</a:t>
            </a:fld>
            <a:endParaRPr lang="fr-CH" altLang="fr-FR"/>
          </a:p>
        </p:txBody>
      </p:sp>
    </p:spTree>
    <p:extLst>
      <p:ext uri="{BB962C8B-B14F-4D97-AF65-F5344CB8AC3E}">
        <p14:creationId xmlns:p14="http://schemas.microsoft.com/office/powerpoint/2010/main" val="342069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CH"/>
          </a:p>
        </p:txBody>
      </p:sp>
      <p:sp>
        <p:nvSpPr>
          <p:cNvPr id="5" name="Rectangle 5"/>
          <p:cNvSpPr>
            <a:spLocks noGrp="1" noChangeArrowheads="1"/>
          </p:cNvSpPr>
          <p:nvPr>
            <p:ph type="ftr" sz="quarter" idx="11"/>
          </p:nvPr>
        </p:nvSpPr>
        <p:spPr>
          <a:ln/>
        </p:spPr>
        <p:txBody>
          <a:bodyPr/>
          <a:lstStyle>
            <a:lvl1pPr>
              <a:defRPr/>
            </a:lvl1pPr>
          </a:lstStyle>
          <a:p>
            <a:pPr>
              <a:defRPr/>
            </a:pPr>
            <a:endParaRPr lang="fr-CH"/>
          </a:p>
        </p:txBody>
      </p:sp>
      <p:sp>
        <p:nvSpPr>
          <p:cNvPr id="6" name="Rectangle 6"/>
          <p:cNvSpPr>
            <a:spLocks noGrp="1" noChangeArrowheads="1"/>
          </p:cNvSpPr>
          <p:nvPr>
            <p:ph type="sldNum" sz="quarter" idx="12"/>
          </p:nvPr>
        </p:nvSpPr>
        <p:spPr>
          <a:ln/>
        </p:spPr>
        <p:txBody>
          <a:bodyPr/>
          <a:lstStyle>
            <a:lvl1pPr>
              <a:defRPr/>
            </a:lvl1pPr>
          </a:lstStyle>
          <a:p>
            <a:fld id="{5FFA2FB5-8C04-45A2-B8CE-7BD6DA8972BE}" type="slidenum">
              <a:rPr lang="fr-CH" altLang="fr-FR"/>
              <a:pPr/>
              <a:t>‹N°›</a:t>
            </a:fld>
            <a:endParaRPr lang="fr-CH" altLang="fr-FR"/>
          </a:p>
        </p:txBody>
      </p:sp>
    </p:spTree>
    <p:extLst>
      <p:ext uri="{BB962C8B-B14F-4D97-AF65-F5344CB8AC3E}">
        <p14:creationId xmlns:p14="http://schemas.microsoft.com/office/powerpoint/2010/main" val="207255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endParaRPr lang="fr-CH"/>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CH"/>
          </a:p>
        </p:txBody>
      </p:sp>
      <p:sp>
        <p:nvSpPr>
          <p:cNvPr id="5" name="Rectangle 5"/>
          <p:cNvSpPr>
            <a:spLocks noGrp="1" noChangeArrowheads="1"/>
          </p:cNvSpPr>
          <p:nvPr>
            <p:ph type="ftr" sz="quarter" idx="11"/>
          </p:nvPr>
        </p:nvSpPr>
        <p:spPr>
          <a:ln/>
        </p:spPr>
        <p:txBody>
          <a:bodyPr/>
          <a:lstStyle>
            <a:lvl1pPr>
              <a:defRPr/>
            </a:lvl1pPr>
          </a:lstStyle>
          <a:p>
            <a:pPr>
              <a:defRPr/>
            </a:pPr>
            <a:endParaRPr lang="fr-CH"/>
          </a:p>
        </p:txBody>
      </p:sp>
      <p:sp>
        <p:nvSpPr>
          <p:cNvPr id="6" name="Rectangle 6"/>
          <p:cNvSpPr>
            <a:spLocks noGrp="1" noChangeArrowheads="1"/>
          </p:cNvSpPr>
          <p:nvPr>
            <p:ph type="sldNum" sz="quarter" idx="12"/>
          </p:nvPr>
        </p:nvSpPr>
        <p:spPr>
          <a:ln/>
        </p:spPr>
        <p:txBody>
          <a:bodyPr/>
          <a:lstStyle>
            <a:lvl1pPr>
              <a:defRPr/>
            </a:lvl1pPr>
          </a:lstStyle>
          <a:p>
            <a:fld id="{D4535FD8-B61C-44B2-A687-DDBA863F2580}" type="slidenum">
              <a:rPr lang="fr-CH" altLang="fr-FR"/>
              <a:pPr/>
              <a:t>‹N°›</a:t>
            </a:fld>
            <a:endParaRPr lang="fr-CH" altLang="fr-FR"/>
          </a:p>
        </p:txBody>
      </p:sp>
    </p:spTree>
    <p:extLst>
      <p:ext uri="{BB962C8B-B14F-4D97-AF65-F5344CB8AC3E}">
        <p14:creationId xmlns:p14="http://schemas.microsoft.com/office/powerpoint/2010/main" val="268888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Rectangle 4"/>
          <p:cNvSpPr>
            <a:spLocks noGrp="1" noChangeArrowheads="1"/>
          </p:cNvSpPr>
          <p:nvPr>
            <p:ph type="dt" sz="half" idx="10"/>
          </p:nvPr>
        </p:nvSpPr>
        <p:spPr>
          <a:ln/>
        </p:spPr>
        <p:txBody>
          <a:bodyPr/>
          <a:lstStyle>
            <a:lvl1pPr>
              <a:defRPr/>
            </a:lvl1pPr>
          </a:lstStyle>
          <a:p>
            <a:pPr>
              <a:defRPr/>
            </a:pPr>
            <a:endParaRPr lang="fr-CH"/>
          </a:p>
        </p:txBody>
      </p:sp>
      <p:sp>
        <p:nvSpPr>
          <p:cNvPr id="6" name="Rectangle 5"/>
          <p:cNvSpPr>
            <a:spLocks noGrp="1" noChangeArrowheads="1"/>
          </p:cNvSpPr>
          <p:nvPr>
            <p:ph type="ftr" sz="quarter" idx="11"/>
          </p:nvPr>
        </p:nvSpPr>
        <p:spPr>
          <a:ln/>
        </p:spPr>
        <p:txBody>
          <a:bodyPr/>
          <a:lstStyle>
            <a:lvl1pPr>
              <a:defRPr/>
            </a:lvl1pPr>
          </a:lstStyle>
          <a:p>
            <a:pPr>
              <a:defRPr/>
            </a:pPr>
            <a:endParaRPr lang="fr-CH"/>
          </a:p>
        </p:txBody>
      </p:sp>
      <p:sp>
        <p:nvSpPr>
          <p:cNvPr id="7" name="Rectangle 6"/>
          <p:cNvSpPr>
            <a:spLocks noGrp="1" noChangeArrowheads="1"/>
          </p:cNvSpPr>
          <p:nvPr>
            <p:ph type="sldNum" sz="quarter" idx="12"/>
          </p:nvPr>
        </p:nvSpPr>
        <p:spPr>
          <a:ln/>
        </p:spPr>
        <p:txBody>
          <a:bodyPr/>
          <a:lstStyle>
            <a:lvl1pPr>
              <a:defRPr/>
            </a:lvl1pPr>
          </a:lstStyle>
          <a:p>
            <a:fld id="{F5DC7C89-41F8-4A77-9BE4-6B45DFB1A1E8}" type="slidenum">
              <a:rPr lang="fr-CH" altLang="fr-FR"/>
              <a:pPr/>
              <a:t>‹N°›</a:t>
            </a:fld>
            <a:endParaRPr lang="fr-CH" altLang="fr-FR"/>
          </a:p>
        </p:txBody>
      </p:sp>
    </p:spTree>
    <p:extLst>
      <p:ext uri="{BB962C8B-B14F-4D97-AF65-F5344CB8AC3E}">
        <p14:creationId xmlns:p14="http://schemas.microsoft.com/office/powerpoint/2010/main" val="2726648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endParaRPr lang="fr-CH"/>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Rectangle 4"/>
          <p:cNvSpPr>
            <a:spLocks noGrp="1" noChangeArrowheads="1"/>
          </p:cNvSpPr>
          <p:nvPr>
            <p:ph type="dt" sz="half" idx="10"/>
          </p:nvPr>
        </p:nvSpPr>
        <p:spPr>
          <a:ln/>
        </p:spPr>
        <p:txBody>
          <a:bodyPr/>
          <a:lstStyle>
            <a:lvl1pPr>
              <a:defRPr/>
            </a:lvl1pPr>
          </a:lstStyle>
          <a:p>
            <a:pPr>
              <a:defRPr/>
            </a:pPr>
            <a:endParaRPr lang="fr-CH"/>
          </a:p>
        </p:txBody>
      </p:sp>
      <p:sp>
        <p:nvSpPr>
          <p:cNvPr id="8" name="Rectangle 5"/>
          <p:cNvSpPr>
            <a:spLocks noGrp="1" noChangeArrowheads="1"/>
          </p:cNvSpPr>
          <p:nvPr>
            <p:ph type="ftr" sz="quarter" idx="11"/>
          </p:nvPr>
        </p:nvSpPr>
        <p:spPr>
          <a:ln/>
        </p:spPr>
        <p:txBody>
          <a:bodyPr/>
          <a:lstStyle>
            <a:lvl1pPr>
              <a:defRPr/>
            </a:lvl1pPr>
          </a:lstStyle>
          <a:p>
            <a:pPr>
              <a:defRPr/>
            </a:pPr>
            <a:endParaRPr lang="fr-CH"/>
          </a:p>
        </p:txBody>
      </p:sp>
      <p:sp>
        <p:nvSpPr>
          <p:cNvPr id="9" name="Rectangle 6"/>
          <p:cNvSpPr>
            <a:spLocks noGrp="1" noChangeArrowheads="1"/>
          </p:cNvSpPr>
          <p:nvPr>
            <p:ph type="sldNum" sz="quarter" idx="12"/>
          </p:nvPr>
        </p:nvSpPr>
        <p:spPr>
          <a:ln/>
        </p:spPr>
        <p:txBody>
          <a:bodyPr/>
          <a:lstStyle>
            <a:lvl1pPr>
              <a:defRPr/>
            </a:lvl1pPr>
          </a:lstStyle>
          <a:p>
            <a:fld id="{B82ED37C-215F-4583-AD7C-7665DFFA97D1}" type="slidenum">
              <a:rPr lang="fr-CH" altLang="fr-FR"/>
              <a:pPr/>
              <a:t>‹N°›</a:t>
            </a:fld>
            <a:endParaRPr lang="fr-CH" altLang="fr-FR"/>
          </a:p>
        </p:txBody>
      </p:sp>
    </p:spTree>
    <p:extLst>
      <p:ext uri="{BB962C8B-B14F-4D97-AF65-F5344CB8AC3E}">
        <p14:creationId xmlns:p14="http://schemas.microsoft.com/office/powerpoint/2010/main" val="305316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Rectangle 4"/>
          <p:cNvSpPr>
            <a:spLocks noGrp="1" noChangeArrowheads="1"/>
          </p:cNvSpPr>
          <p:nvPr>
            <p:ph type="dt" sz="half" idx="10"/>
          </p:nvPr>
        </p:nvSpPr>
        <p:spPr>
          <a:ln/>
        </p:spPr>
        <p:txBody>
          <a:bodyPr/>
          <a:lstStyle>
            <a:lvl1pPr>
              <a:defRPr/>
            </a:lvl1pPr>
          </a:lstStyle>
          <a:p>
            <a:pPr>
              <a:defRPr/>
            </a:pPr>
            <a:endParaRPr lang="fr-CH"/>
          </a:p>
        </p:txBody>
      </p:sp>
      <p:sp>
        <p:nvSpPr>
          <p:cNvPr id="4" name="Rectangle 5"/>
          <p:cNvSpPr>
            <a:spLocks noGrp="1" noChangeArrowheads="1"/>
          </p:cNvSpPr>
          <p:nvPr>
            <p:ph type="ftr" sz="quarter" idx="11"/>
          </p:nvPr>
        </p:nvSpPr>
        <p:spPr>
          <a:ln/>
        </p:spPr>
        <p:txBody>
          <a:bodyPr/>
          <a:lstStyle>
            <a:lvl1pPr>
              <a:defRPr/>
            </a:lvl1pPr>
          </a:lstStyle>
          <a:p>
            <a:pPr>
              <a:defRPr/>
            </a:pPr>
            <a:endParaRPr lang="fr-CH"/>
          </a:p>
        </p:txBody>
      </p:sp>
      <p:sp>
        <p:nvSpPr>
          <p:cNvPr id="5" name="Rectangle 6"/>
          <p:cNvSpPr>
            <a:spLocks noGrp="1" noChangeArrowheads="1"/>
          </p:cNvSpPr>
          <p:nvPr>
            <p:ph type="sldNum" sz="quarter" idx="12"/>
          </p:nvPr>
        </p:nvSpPr>
        <p:spPr>
          <a:ln/>
        </p:spPr>
        <p:txBody>
          <a:bodyPr/>
          <a:lstStyle>
            <a:lvl1pPr>
              <a:defRPr/>
            </a:lvl1pPr>
          </a:lstStyle>
          <a:p>
            <a:fld id="{1B492AD0-0376-4B3C-86F3-5E4D2BCA41FD}" type="slidenum">
              <a:rPr lang="fr-CH" altLang="fr-FR"/>
              <a:pPr/>
              <a:t>‹N°›</a:t>
            </a:fld>
            <a:endParaRPr lang="fr-CH" altLang="fr-FR"/>
          </a:p>
        </p:txBody>
      </p:sp>
    </p:spTree>
    <p:extLst>
      <p:ext uri="{BB962C8B-B14F-4D97-AF65-F5344CB8AC3E}">
        <p14:creationId xmlns:p14="http://schemas.microsoft.com/office/powerpoint/2010/main" val="396492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CH"/>
          </a:p>
        </p:txBody>
      </p:sp>
      <p:sp>
        <p:nvSpPr>
          <p:cNvPr id="3" name="Rectangle 5"/>
          <p:cNvSpPr>
            <a:spLocks noGrp="1" noChangeArrowheads="1"/>
          </p:cNvSpPr>
          <p:nvPr>
            <p:ph type="ftr" sz="quarter" idx="11"/>
          </p:nvPr>
        </p:nvSpPr>
        <p:spPr>
          <a:ln/>
        </p:spPr>
        <p:txBody>
          <a:bodyPr/>
          <a:lstStyle>
            <a:lvl1pPr>
              <a:defRPr/>
            </a:lvl1pPr>
          </a:lstStyle>
          <a:p>
            <a:pPr>
              <a:defRPr/>
            </a:pPr>
            <a:endParaRPr lang="fr-CH"/>
          </a:p>
        </p:txBody>
      </p:sp>
      <p:sp>
        <p:nvSpPr>
          <p:cNvPr id="4" name="Rectangle 6"/>
          <p:cNvSpPr>
            <a:spLocks noGrp="1" noChangeArrowheads="1"/>
          </p:cNvSpPr>
          <p:nvPr>
            <p:ph type="sldNum" sz="quarter" idx="12"/>
          </p:nvPr>
        </p:nvSpPr>
        <p:spPr>
          <a:ln/>
        </p:spPr>
        <p:txBody>
          <a:bodyPr/>
          <a:lstStyle>
            <a:lvl1pPr>
              <a:defRPr/>
            </a:lvl1pPr>
          </a:lstStyle>
          <a:p>
            <a:fld id="{5A45CA24-9879-4216-87E4-6F28A33D11E8}" type="slidenum">
              <a:rPr lang="fr-CH" altLang="fr-FR"/>
              <a:pPr/>
              <a:t>‹N°›</a:t>
            </a:fld>
            <a:endParaRPr lang="fr-CH" altLang="fr-FR"/>
          </a:p>
        </p:txBody>
      </p:sp>
    </p:spTree>
    <p:extLst>
      <p:ext uri="{BB962C8B-B14F-4D97-AF65-F5344CB8AC3E}">
        <p14:creationId xmlns:p14="http://schemas.microsoft.com/office/powerpoint/2010/main" val="281801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CH"/>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CH"/>
          </a:p>
        </p:txBody>
      </p:sp>
      <p:sp>
        <p:nvSpPr>
          <p:cNvPr id="6" name="Rectangle 5"/>
          <p:cNvSpPr>
            <a:spLocks noGrp="1" noChangeArrowheads="1"/>
          </p:cNvSpPr>
          <p:nvPr>
            <p:ph type="ftr" sz="quarter" idx="11"/>
          </p:nvPr>
        </p:nvSpPr>
        <p:spPr>
          <a:ln/>
        </p:spPr>
        <p:txBody>
          <a:bodyPr/>
          <a:lstStyle>
            <a:lvl1pPr>
              <a:defRPr/>
            </a:lvl1pPr>
          </a:lstStyle>
          <a:p>
            <a:pPr>
              <a:defRPr/>
            </a:pPr>
            <a:endParaRPr lang="fr-CH"/>
          </a:p>
        </p:txBody>
      </p:sp>
      <p:sp>
        <p:nvSpPr>
          <p:cNvPr id="7" name="Rectangle 6"/>
          <p:cNvSpPr>
            <a:spLocks noGrp="1" noChangeArrowheads="1"/>
          </p:cNvSpPr>
          <p:nvPr>
            <p:ph type="sldNum" sz="quarter" idx="12"/>
          </p:nvPr>
        </p:nvSpPr>
        <p:spPr>
          <a:ln/>
        </p:spPr>
        <p:txBody>
          <a:bodyPr/>
          <a:lstStyle>
            <a:lvl1pPr>
              <a:defRPr/>
            </a:lvl1pPr>
          </a:lstStyle>
          <a:p>
            <a:fld id="{57EB1123-321F-4802-8406-FC6FD1FE9340}" type="slidenum">
              <a:rPr lang="fr-CH" altLang="fr-FR"/>
              <a:pPr/>
              <a:t>‹N°›</a:t>
            </a:fld>
            <a:endParaRPr lang="fr-CH" altLang="fr-FR"/>
          </a:p>
        </p:txBody>
      </p:sp>
    </p:spTree>
    <p:extLst>
      <p:ext uri="{BB962C8B-B14F-4D97-AF65-F5344CB8AC3E}">
        <p14:creationId xmlns:p14="http://schemas.microsoft.com/office/powerpoint/2010/main" val="328441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CH"/>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CH"/>
          </a:p>
        </p:txBody>
      </p:sp>
      <p:sp>
        <p:nvSpPr>
          <p:cNvPr id="6" name="Rectangle 5"/>
          <p:cNvSpPr>
            <a:spLocks noGrp="1" noChangeArrowheads="1"/>
          </p:cNvSpPr>
          <p:nvPr>
            <p:ph type="ftr" sz="quarter" idx="11"/>
          </p:nvPr>
        </p:nvSpPr>
        <p:spPr>
          <a:ln/>
        </p:spPr>
        <p:txBody>
          <a:bodyPr/>
          <a:lstStyle>
            <a:lvl1pPr>
              <a:defRPr/>
            </a:lvl1pPr>
          </a:lstStyle>
          <a:p>
            <a:pPr>
              <a:defRPr/>
            </a:pPr>
            <a:endParaRPr lang="fr-CH"/>
          </a:p>
        </p:txBody>
      </p:sp>
      <p:sp>
        <p:nvSpPr>
          <p:cNvPr id="7" name="Rectangle 6"/>
          <p:cNvSpPr>
            <a:spLocks noGrp="1" noChangeArrowheads="1"/>
          </p:cNvSpPr>
          <p:nvPr>
            <p:ph type="sldNum" sz="quarter" idx="12"/>
          </p:nvPr>
        </p:nvSpPr>
        <p:spPr>
          <a:ln/>
        </p:spPr>
        <p:txBody>
          <a:bodyPr/>
          <a:lstStyle>
            <a:lvl1pPr>
              <a:defRPr/>
            </a:lvl1pPr>
          </a:lstStyle>
          <a:p>
            <a:fld id="{65965342-CA87-48D6-A747-C985C46BFA15}" type="slidenum">
              <a:rPr lang="fr-CH" altLang="fr-FR"/>
              <a:pPr/>
              <a:t>‹N°›</a:t>
            </a:fld>
            <a:endParaRPr lang="fr-CH" altLang="fr-FR"/>
          </a:p>
        </p:txBody>
      </p:sp>
    </p:spTree>
    <p:extLst>
      <p:ext uri="{BB962C8B-B14F-4D97-AF65-F5344CB8AC3E}">
        <p14:creationId xmlns:p14="http://schemas.microsoft.com/office/powerpoint/2010/main" val="45572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CH" alt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H" altLang="fr-FR"/>
              <a:t>Cliquez pour modifier les styles du texte du masque</a:t>
            </a:r>
          </a:p>
          <a:p>
            <a:pPr lvl="1"/>
            <a:r>
              <a:rPr lang="fr-CH" altLang="fr-FR"/>
              <a:t>Deuxième niveau</a:t>
            </a:r>
          </a:p>
          <a:p>
            <a:pPr lvl="2"/>
            <a:r>
              <a:rPr lang="fr-CH" altLang="fr-FR"/>
              <a:t>Troisième niveau</a:t>
            </a:r>
          </a:p>
          <a:p>
            <a:pPr lvl="3"/>
            <a:r>
              <a:rPr lang="fr-CH" altLang="fr-FR"/>
              <a:t>Quatrième niveau</a:t>
            </a:r>
          </a:p>
          <a:p>
            <a:pPr lvl="4"/>
            <a:r>
              <a:rPr lang="fr-CH" alt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fr-CH"/>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fr-CH"/>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467AFDC6-FA75-4FD1-960D-A026275A735A}" type="slidenum">
              <a:rPr lang="fr-CH" altLang="fr-FR"/>
              <a:pPr/>
              <a:t>‹N°›</a:t>
            </a:fld>
            <a:endParaRPr lang="fr-CH"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F71C80E3-0578-B19B-3CB0-8ACFBEEFD61E}"/>
              </a:ext>
            </a:extLst>
          </p:cNvPr>
          <p:cNvSpPr txBox="1"/>
          <p:nvPr/>
        </p:nvSpPr>
        <p:spPr>
          <a:xfrm>
            <a:off x="611560" y="2204864"/>
            <a:ext cx="7920880" cy="4535152"/>
          </a:xfrm>
          <a:prstGeom prst="rect">
            <a:avLst/>
          </a:prstGeom>
          <a:noFill/>
        </p:spPr>
        <p:txBody>
          <a:bodyPr wrap="square">
            <a:spAutoFit/>
          </a:bodyPr>
          <a:lstStyle/>
          <a:p>
            <a:pPr algn="just">
              <a:lnSpc>
                <a:spcPct val="107000"/>
              </a:lnSpc>
              <a:spcAft>
                <a:spcPts val="800"/>
              </a:spcAft>
            </a:pPr>
            <a:r>
              <a:rPr lang="fr-CH" sz="1800" b="1" kern="100" dirty="0">
                <a:effectLst/>
                <a:latin typeface="Museo Slab 300" panose="02000000000000000000" charset="0"/>
                <a:ea typeface="Calibri" panose="020F0502020204030204" pitchFamily="34" charset="0"/>
                <a:cs typeface="Times New Roman" panose="02020603050405020304" pitchFamily="18" charset="0"/>
              </a:rPr>
              <a:t>Art. 10 alinéa 3</a:t>
            </a:r>
          </a:p>
          <a:p>
            <a:pPr algn="just">
              <a:lnSpc>
                <a:spcPct val="107000"/>
              </a:lnSpc>
              <a:spcAft>
                <a:spcPts val="800"/>
              </a:spcAft>
            </a:pPr>
            <a:r>
              <a:rPr lang="fr-CH" sz="1800" kern="100" dirty="0">
                <a:effectLst/>
                <a:latin typeface="Museo Slab 300" panose="02000000000000000000" charset="0"/>
                <a:ea typeface="Calibri" panose="020F0502020204030204" pitchFamily="34" charset="0"/>
                <a:cs typeface="Times New Roman" panose="02020603050405020304" pitchFamily="18" charset="0"/>
              </a:rPr>
              <a:t>Les membres qui participent aux activités et manifestations du TCS CC Neuch</a:t>
            </a:r>
            <a:r>
              <a:rPr lang="fr-CH" kern="100" dirty="0">
                <a:latin typeface="Museo Slab 300" panose="02000000000000000000" charset="0"/>
                <a:ea typeface="Calibri" panose="020F0502020204030204" pitchFamily="34" charset="0"/>
                <a:cs typeface="Times New Roman" panose="02020603050405020304" pitchFamily="18" charset="0"/>
              </a:rPr>
              <a:t>âtel</a:t>
            </a:r>
            <a:r>
              <a:rPr lang="fr-CH" sz="1800" kern="100" dirty="0">
                <a:effectLst/>
                <a:latin typeface="Museo Slab 300" panose="02000000000000000000" charset="0"/>
                <a:ea typeface="Calibri" panose="020F0502020204030204" pitchFamily="34" charset="0"/>
                <a:cs typeface="Times New Roman" panose="02020603050405020304" pitchFamily="18" charset="0"/>
              </a:rPr>
              <a:t> consentent à ce que des photos d'eux soient publiées dans le cadre de la communication sur les activités de camping ou de la publicité pour l'affiliation au TCS Camping dans les publications du TCS CC Neuchâtel, du TCS CC Suisse et de l'Association centrale du TCS, par voie électronique ou dans les médias imprimés. Les membres qui ne le souhaitent pas doivent le faire savoir lors de la réalisation des prises de vue.</a:t>
            </a:r>
          </a:p>
          <a:p>
            <a:pPr algn="just">
              <a:lnSpc>
                <a:spcPct val="107000"/>
              </a:lnSpc>
              <a:spcAft>
                <a:spcPts val="800"/>
              </a:spcAft>
            </a:pPr>
            <a:r>
              <a:rPr lang="fr-CH" sz="1800" b="1" kern="100" dirty="0">
                <a:effectLst/>
                <a:latin typeface="Museo Slab 300" panose="02000000000000000000" charset="0"/>
                <a:ea typeface="Calibri" panose="020F0502020204030204" pitchFamily="34" charset="0"/>
                <a:cs typeface="Times New Roman" panose="02020603050405020304" pitchFamily="18" charset="0"/>
              </a:rPr>
              <a:t>Art. 10 alinéa 4</a:t>
            </a:r>
          </a:p>
          <a:p>
            <a:pPr algn="just">
              <a:lnSpc>
                <a:spcPct val="107000"/>
              </a:lnSpc>
              <a:spcAft>
                <a:spcPts val="800"/>
              </a:spcAft>
            </a:pPr>
            <a:r>
              <a:rPr lang="fr-CH" sz="1800" kern="100" dirty="0">
                <a:effectLst/>
                <a:latin typeface="Museo Slab 300" panose="02000000000000000000" charset="0"/>
                <a:ea typeface="Calibri" panose="020F0502020204030204" pitchFamily="34" charset="0"/>
                <a:cs typeface="Times New Roman" panose="02020603050405020304" pitchFamily="18" charset="0"/>
              </a:rPr>
              <a:t>Les membres qui participent aux activités et manifestations du TCS CC Neuchâtel consentent à ce que la liste des participants avec leurs adresses soit remise aux participants d'une manifestation sur demande.</a:t>
            </a:r>
          </a:p>
        </p:txBody>
      </p:sp>
      <p:sp>
        <p:nvSpPr>
          <p:cNvPr id="6" name="Rectangle 5">
            <a:extLst>
              <a:ext uri="{FF2B5EF4-FFF2-40B4-BE49-F238E27FC236}">
                <a16:creationId xmlns:a16="http://schemas.microsoft.com/office/drawing/2014/main" id="{459E71CA-AF13-8BA2-6D17-317BA638A753}"/>
              </a:ext>
            </a:extLst>
          </p:cNvPr>
          <p:cNvSpPr/>
          <p:nvPr/>
        </p:nvSpPr>
        <p:spPr>
          <a:xfrm>
            <a:off x="3768799" y="1196752"/>
            <a:ext cx="1606402" cy="584775"/>
          </a:xfrm>
          <a:prstGeom prst="rect">
            <a:avLst/>
          </a:prstGeom>
        </p:spPr>
        <p:txBody>
          <a:bodyPr wrap="none">
            <a:spAutoFit/>
          </a:bodyPr>
          <a:lstStyle/>
          <a:p>
            <a:pPr marL="0" indent="0" algn="ctr">
              <a:buFontTx/>
              <a:buNone/>
            </a:pPr>
            <a:r>
              <a:rPr lang="fr-CH" sz="3200" b="1" dirty="0">
                <a:latin typeface="Museo Slab 700" panose="02000000000000000000" pitchFamily="50" charset="0"/>
              </a:rPr>
              <a:t>Statuts</a:t>
            </a:r>
          </a:p>
        </p:txBody>
      </p:sp>
    </p:spTree>
    <p:extLst>
      <p:ext uri="{BB962C8B-B14F-4D97-AF65-F5344CB8AC3E}">
        <p14:creationId xmlns:p14="http://schemas.microsoft.com/office/powerpoint/2010/main" val="369997057"/>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132</Words>
  <Application>Microsoft Office PowerPoint</Application>
  <PresentationFormat>Affichage à l'écran (4:3)</PresentationFormat>
  <Paragraphs>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Museo Slab 300</vt:lpstr>
      <vt:lpstr>Museo Slab 700</vt:lpstr>
      <vt:lpstr>Arial</vt:lpstr>
      <vt:lpstr>Modèle par défaut</vt:lpstr>
      <vt:lpstr>Présentation PowerPoint</vt:lpstr>
    </vt:vector>
  </TitlesOfParts>
  <Company>Prive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Assemblee generale 2009</dc:title>
  <dc:creator>Daniel Rochat</dc:creator>
  <cp:lastModifiedBy>Christophe Gillabert</cp:lastModifiedBy>
  <cp:revision>183</cp:revision>
  <cp:lastPrinted>2019-02-20T07:52:23Z</cp:lastPrinted>
  <dcterms:created xsi:type="dcterms:W3CDTF">2009-01-14T16:20:05Z</dcterms:created>
  <dcterms:modified xsi:type="dcterms:W3CDTF">2025-02-14T07:31:28Z</dcterms:modified>
</cp:coreProperties>
</file>